
<file path=[Content_Types].xml><?xml version="1.0" encoding="utf-8"?>
<Types xmlns="http://schemas.openxmlformats.org/package/2006/content-types">
  <Default Extension="gif" ContentType="image/gif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6" r:id="rId2"/>
    <p:sldId id="290" r:id="rId3"/>
    <p:sldId id="292" r:id="rId4"/>
    <p:sldId id="297" r:id="rId5"/>
    <p:sldId id="298" r:id="rId6"/>
    <p:sldId id="299" r:id="rId7"/>
    <p:sldId id="30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7310A-A6E5-47A2-BA46-CE9678BCDC2F}" v="33" dt="2020-12-04T14:13:29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61812" autoAdjust="0"/>
  </p:normalViewPr>
  <p:slideViewPr>
    <p:cSldViewPr>
      <p:cViewPr varScale="1">
        <p:scale>
          <a:sx n="53" d="100"/>
          <a:sy n="53" d="100"/>
        </p:scale>
        <p:origin x="230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r Varwijk" userId="4ef1be2c-6897-4798-a5b9-cc2027b08ef2" providerId="ADAL" clId="{0C900E57-47E1-4B68-8DCF-5EBC30DE2220}"/>
    <pc:docChg chg="custSel delSld modSld">
      <pc:chgData name="Ester Varwijk" userId="4ef1be2c-6897-4798-a5b9-cc2027b08ef2" providerId="ADAL" clId="{0C900E57-47E1-4B68-8DCF-5EBC30DE2220}" dt="2020-12-03T21:10:59.901" v="263" actId="2696"/>
      <pc:docMkLst>
        <pc:docMk/>
      </pc:docMkLst>
      <pc:sldChg chg="del">
        <pc:chgData name="Ester Varwijk" userId="4ef1be2c-6897-4798-a5b9-cc2027b08ef2" providerId="ADAL" clId="{0C900E57-47E1-4B68-8DCF-5EBC30DE2220}" dt="2020-12-03T21:07:01.226" v="1" actId="2696"/>
        <pc:sldMkLst>
          <pc:docMk/>
          <pc:sldMk cId="2081504591" sldId="257"/>
        </pc:sldMkLst>
      </pc:sldChg>
      <pc:sldChg chg="del">
        <pc:chgData name="Ester Varwijk" userId="4ef1be2c-6897-4798-a5b9-cc2027b08ef2" providerId="ADAL" clId="{0C900E57-47E1-4B68-8DCF-5EBC30DE2220}" dt="2020-12-03T21:06:58.414" v="0" actId="2696"/>
        <pc:sldMkLst>
          <pc:docMk/>
          <pc:sldMk cId="3352967317" sldId="258"/>
        </pc:sldMkLst>
      </pc:sldChg>
      <pc:sldChg chg="del">
        <pc:chgData name="Ester Varwijk" userId="4ef1be2c-6897-4798-a5b9-cc2027b08ef2" providerId="ADAL" clId="{0C900E57-47E1-4B68-8DCF-5EBC30DE2220}" dt="2020-12-03T21:07:05.038" v="2" actId="2696"/>
        <pc:sldMkLst>
          <pc:docMk/>
          <pc:sldMk cId="1688827835" sldId="261"/>
        </pc:sldMkLst>
      </pc:sldChg>
      <pc:sldChg chg="del">
        <pc:chgData name="Ester Varwijk" userId="4ef1be2c-6897-4798-a5b9-cc2027b08ef2" providerId="ADAL" clId="{0C900E57-47E1-4B68-8DCF-5EBC30DE2220}" dt="2020-12-03T21:07:06.417" v="3" actId="2696"/>
        <pc:sldMkLst>
          <pc:docMk/>
          <pc:sldMk cId="2048604267" sldId="265"/>
        </pc:sldMkLst>
      </pc:sldChg>
      <pc:sldChg chg="del">
        <pc:chgData name="Ester Varwijk" userId="4ef1be2c-6897-4798-a5b9-cc2027b08ef2" providerId="ADAL" clId="{0C900E57-47E1-4B68-8DCF-5EBC30DE2220}" dt="2020-12-03T21:07:07.898" v="4" actId="2696"/>
        <pc:sldMkLst>
          <pc:docMk/>
          <pc:sldMk cId="2291596968" sldId="280"/>
        </pc:sldMkLst>
      </pc:sldChg>
      <pc:sldChg chg="modSp">
        <pc:chgData name="Ester Varwijk" userId="4ef1be2c-6897-4798-a5b9-cc2027b08ef2" providerId="ADAL" clId="{0C900E57-47E1-4B68-8DCF-5EBC30DE2220}" dt="2020-12-03T21:08:59.266" v="156" actId="20577"/>
        <pc:sldMkLst>
          <pc:docMk/>
          <pc:sldMk cId="3131901204" sldId="283"/>
        </pc:sldMkLst>
        <pc:spChg chg="mod">
          <ac:chgData name="Ester Varwijk" userId="4ef1be2c-6897-4798-a5b9-cc2027b08ef2" providerId="ADAL" clId="{0C900E57-47E1-4B68-8DCF-5EBC30DE2220}" dt="2020-12-03T21:08:59.266" v="156" actId="20577"/>
          <ac:spMkLst>
            <pc:docMk/>
            <pc:sldMk cId="3131901204" sldId="283"/>
            <ac:spMk id="2" creationId="{00000000-0000-0000-0000-000000000000}"/>
          </ac:spMkLst>
        </pc:spChg>
      </pc:sldChg>
      <pc:sldChg chg="modSp">
        <pc:chgData name="Ester Varwijk" userId="4ef1be2c-6897-4798-a5b9-cc2027b08ef2" providerId="ADAL" clId="{0C900E57-47E1-4B68-8DCF-5EBC30DE2220}" dt="2020-12-03T21:10:12.564" v="261" actId="20577"/>
        <pc:sldMkLst>
          <pc:docMk/>
          <pc:sldMk cId="1144935552" sldId="284"/>
        </pc:sldMkLst>
        <pc:spChg chg="mod">
          <ac:chgData name="Ester Varwijk" userId="4ef1be2c-6897-4798-a5b9-cc2027b08ef2" providerId="ADAL" clId="{0C900E57-47E1-4B68-8DCF-5EBC30DE2220}" dt="2020-12-03T21:10:12.564" v="261" actId="20577"/>
          <ac:spMkLst>
            <pc:docMk/>
            <pc:sldMk cId="1144935552" sldId="284"/>
            <ac:spMk id="2" creationId="{00000000-0000-0000-0000-000000000000}"/>
          </ac:spMkLst>
        </pc:spChg>
      </pc:sldChg>
      <pc:sldChg chg="del">
        <pc:chgData name="Ester Varwijk" userId="4ef1be2c-6897-4798-a5b9-cc2027b08ef2" providerId="ADAL" clId="{0C900E57-47E1-4B68-8DCF-5EBC30DE2220}" dt="2020-12-03T21:10:49.090" v="262" actId="2696"/>
        <pc:sldMkLst>
          <pc:docMk/>
          <pc:sldMk cId="2586401031" sldId="291"/>
        </pc:sldMkLst>
      </pc:sldChg>
      <pc:sldChg chg="modSp">
        <pc:chgData name="Ester Varwijk" userId="4ef1be2c-6897-4798-a5b9-cc2027b08ef2" providerId="ADAL" clId="{0C900E57-47E1-4B68-8DCF-5EBC30DE2220}" dt="2020-12-03T21:08:17.595" v="113" actId="20577"/>
        <pc:sldMkLst>
          <pc:docMk/>
          <pc:sldMk cId="3359861727" sldId="292"/>
        </pc:sldMkLst>
        <pc:spChg chg="mod">
          <ac:chgData name="Ester Varwijk" userId="4ef1be2c-6897-4798-a5b9-cc2027b08ef2" providerId="ADAL" clId="{0C900E57-47E1-4B68-8DCF-5EBC30DE2220}" dt="2020-12-03T21:08:17.595" v="113" actId="20577"/>
          <ac:spMkLst>
            <pc:docMk/>
            <pc:sldMk cId="3359861727" sldId="292"/>
            <ac:spMk id="2" creationId="{00000000-0000-0000-0000-000000000000}"/>
          </ac:spMkLst>
        </pc:spChg>
      </pc:sldChg>
      <pc:sldChg chg="del">
        <pc:chgData name="Ester Varwijk" userId="4ef1be2c-6897-4798-a5b9-cc2027b08ef2" providerId="ADAL" clId="{0C900E57-47E1-4B68-8DCF-5EBC30DE2220}" dt="2020-12-03T21:10:59.901" v="263" actId="2696"/>
        <pc:sldMkLst>
          <pc:docMk/>
          <pc:sldMk cId="541201083" sldId="293"/>
        </pc:sldMkLst>
      </pc:sldChg>
      <pc:sldChg chg="modSp">
        <pc:chgData name="Ester Varwijk" userId="4ef1be2c-6897-4798-a5b9-cc2027b08ef2" providerId="ADAL" clId="{0C900E57-47E1-4B68-8DCF-5EBC30DE2220}" dt="2020-12-03T21:09:51.147" v="242" actId="20577"/>
        <pc:sldMkLst>
          <pc:docMk/>
          <pc:sldMk cId="3471172132" sldId="294"/>
        </pc:sldMkLst>
        <pc:spChg chg="mod">
          <ac:chgData name="Ester Varwijk" userId="4ef1be2c-6897-4798-a5b9-cc2027b08ef2" providerId="ADAL" clId="{0C900E57-47E1-4B68-8DCF-5EBC30DE2220}" dt="2020-12-03T21:09:51.147" v="242" actId="20577"/>
          <ac:spMkLst>
            <pc:docMk/>
            <pc:sldMk cId="3471172132" sldId="294"/>
            <ac:spMk id="2" creationId="{00000000-0000-0000-0000-000000000000}"/>
          </ac:spMkLst>
        </pc:spChg>
      </pc:sldChg>
      <pc:sldChg chg="del">
        <pc:chgData name="Ester Varwijk" userId="4ef1be2c-6897-4798-a5b9-cc2027b08ef2" providerId="ADAL" clId="{0C900E57-47E1-4B68-8DCF-5EBC30DE2220}" dt="2020-12-03T21:07:10.111" v="5" actId="2696"/>
        <pc:sldMkLst>
          <pc:docMk/>
          <pc:sldMk cId="1973968373" sldId="297"/>
        </pc:sldMkLst>
      </pc:sldChg>
      <pc:sldChg chg="del">
        <pc:chgData name="Ester Varwijk" userId="4ef1be2c-6897-4798-a5b9-cc2027b08ef2" providerId="ADAL" clId="{0C900E57-47E1-4B68-8DCF-5EBC30DE2220}" dt="2020-12-03T21:07:10.714" v="6" actId="2696"/>
        <pc:sldMkLst>
          <pc:docMk/>
          <pc:sldMk cId="3313558022" sldId="298"/>
        </pc:sldMkLst>
      </pc:sldChg>
    </pc:docChg>
  </pc:docChgLst>
  <pc:docChgLst>
    <pc:chgData name="Ester Varwijk" userId="4ef1be2c-6897-4798-a5b9-cc2027b08ef2" providerId="ADAL" clId="{DFC7310A-A6E5-47A2-BA46-CE9678BCDC2F}"/>
    <pc:docChg chg="undo custSel mod delSld modSld sldOrd">
      <pc:chgData name="Ester Varwijk" userId="4ef1be2c-6897-4798-a5b9-cc2027b08ef2" providerId="ADAL" clId="{DFC7310A-A6E5-47A2-BA46-CE9678BCDC2F}" dt="2020-12-04T14:23:05.773" v="1274" actId="2696"/>
      <pc:docMkLst>
        <pc:docMk/>
      </pc:docMkLst>
      <pc:sldChg chg="addSp delSp modSp mod setBg modNotesTx">
        <pc:chgData name="Ester Varwijk" userId="4ef1be2c-6897-4798-a5b9-cc2027b08ef2" providerId="ADAL" clId="{DFC7310A-A6E5-47A2-BA46-CE9678BCDC2F}" dt="2020-12-04T13:25:03.812" v="1031" actId="6549"/>
        <pc:sldMkLst>
          <pc:docMk/>
          <pc:sldMk cId="3443935401" sldId="256"/>
        </pc:sldMkLst>
        <pc:spChg chg="mod">
          <ac:chgData name="Ester Varwijk" userId="4ef1be2c-6897-4798-a5b9-cc2027b08ef2" providerId="ADAL" clId="{DFC7310A-A6E5-47A2-BA46-CE9678BCDC2F}" dt="2020-12-04T13:00:57.955" v="4" actId="26606"/>
          <ac:spMkLst>
            <pc:docMk/>
            <pc:sldMk cId="3443935401" sldId="256"/>
            <ac:spMk id="2" creationId="{00000000-0000-0000-0000-000000000000}"/>
          </ac:spMkLst>
        </pc:spChg>
        <pc:spChg chg="del mod">
          <ac:chgData name="Ester Varwijk" userId="4ef1be2c-6897-4798-a5b9-cc2027b08ef2" providerId="ADAL" clId="{DFC7310A-A6E5-47A2-BA46-CE9678BCDC2F}" dt="2020-12-04T13:18:37.480" v="983" actId="478"/>
          <ac:spMkLst>
            <pc:docMk/>
            <pc:sldMk cId="3443935401" sldId="256"/>
            <ac:spMk id="3" creationId="{00000000-0000-0000-0000-000000000000}"/>
          </ac:spMkLst>
        </pc:spChg>
        <pc:spChg chg="add">
          <ac:chgData name="Ester Varwijk" userId="4ef1be2c-6897-4798-a5b9-cc2027b08ef2" providerId="ADAL" clId="{DFC7310A-A6E5-47A2-BA46-CE9678BCDC2F}" dt="2020-12-04T13:00:57.955" v="4" actId="26606"/>
          <ac:spMkLst>
            <pc:docMk/>
            <pc:sldMk cId="3443935401" sldId="256"/>
            <ac:spMk id="71" creationId="{EC17D08F-2133-44A9-B28C-CB29928FA8D9}"/>
          </ac:spMkLst>
        </pc:spChg>
        <pc:spChg chg="add">
          <ac:chgData name="Ester Varwijk" userId="4ef1be2c-6897-4798-a5b9-cc2027b08ef2" providerId="ADAL" clId="{DFC7310A-A6E5-47A2-BA46-CE9678BCDC2F}" dt="2020-12-04T13:00:57.955" v="4" actId="26606"/>
          <ac:spMkLst>
            <pc:docMk/>
            <pc:sldMk cId="3443935401" sldId="256"/>
            <ac:spMk id="73" creationId="{0CC36881-E309-4C41-8B5B-203AADC15FF6}"/>
          </ac:spMkLst>
        </pc:spChg>
        <pc:grpChg chg="add">
          <ac:chgData name="Ester Varwijk" userId="4ef1be2c-6897-4798-a5b9-cc2027b08ef2" providerId="ADAL" clId="{DFC7310A-A6E5-47A2-BA46-CE9678BCDC2F}" dt="2020-12-04T13:00:57.955" v="4" actId="26606"/>
          <ac:grpSpMkLst>
            <pc:docMk/>
            <pc:sldMk cId="3443935401" sldId="256"/>
            <ac:grpSpMk id="77" creationId="{AED92372-F778-4E96-9E90-4E63BAF3CAD3}"/>
          </ac:grpSpMkLst>
        </pc:grpChg>
        <pc:picChg chg="add">
          <ac:chgData name="Ester Varwijk" userId="4ef1be2c-6897-4798-a5b9-cc2027b08ef2" providerId="ADAL" clId="{DFC7310A-A6E5-47A2-BA46-CE9678BCDC2F}" dt="2020-12-04T13:00:57.955" v="4" actId="26606"/>
          <ac:picMkLst>
            <pc:docMk/>
            <pc:sldMk cId="3443935401" sldId="256"/>
            <ac:picMk id="81" creationId="{4B61EBEC-D0CA-456C-98A6-EDA1AC9FB0D6}"/>
          </ac:picMkLst>
        </pc:picChg>
        <pc:picChg chg="mod">
          <ac:chgData name="Ester Varwijk" userId="4ef1be2c-6897-4798-a5b9-cc2027b08ef2" providerId="ADAL" clId="{DFC7310A-A6E5-47A2-BA46-CE9678BCDC2F}" dt="2020-12-04T13:00:57.955" v="4" actId="26606"/>
          <ac:picMkLst>
            <pc:docMk/>
            <pc:sldMk cId="3443935401" sldId="256"/>
            <ac:picMk id="1026" creationId="{00000000-0000-0000-0000-000000000000}"/>
          </ac:picMkLst>
        </pc:picChg>
        <pc:cxnChg chg="add">
          <ac:chgData name="Ester Varwijk" userId="4ef1be2c-6897-4798-a5b9-cc2027b08ef2" providerId="ADAL" clId="{DFC7310A-A6E5-47A2-BA46-CE9678BCDC2F}" dt="2020-12-04T13:00:57.955" v="4" actId="26606"/>
          <ac:cxnSpMkLst>
            <pc:docMk/>
            <pc:sldMk cId="3443935401" sldId="256"/>
            <ac:cxnSpMk id="75" creationId="{84F2C6A8-7D46-49EA-860B-0F0B0208436C}"/>
          </ac:cxnSpMkLst>
        </pc:cxnChg>
        <pc:cxnChg chg="add">
          <ac:chgData name="Ester Varwijk" userId="4ef1be2c-6897-4798-a5b9-cc2027b08ef2" providerId="ADAL" clId="{DFC7310A-A6E5-47A2-BA46-CE9678BCDC2F}" dt="2020-12-04T13:00:57.955" v="4" actId="26606"/>
          <ac:cxnSpMkLst>
            <pc:docMk/>
            <pc:sldMk cId="3443935401" sldId="256"/>
            <ac:cxnSpMk id="83" creationId="{718A71EB-D327-4458-85FB-26336B2BA01B}"/>
          </ac:cxnSpMkLst>
        </pc:cxnChg>
      </pc:sldChg>
      <pc:sldChg chg="delSp modSp del delAnim">
        <pc:chgData name="Ester Varwijk" userId="4ef1be2c-6897-4798-a5b9-cc2027b08ef2" providerId="ADAL" clId="{DFC7310A-A6E5-47A2-BA46-CE9678BCDC2F}" dt="2020-12-04T14:23:05.670" v="1268" actId="2696"/>
        <pc:sldMkLst>
          <pc:docMk/>
          <pc:sldMk cId="1435557773" sldId="279"/>
        </pc:sldMkLst>
        <pc:picChg chg="del">
          <ac:chgData name="Ester Varwijk" userId="4ef1be2c-6897-4798-a5b9-cc2027b08ef2" providerId="ADAL" clId="{DFC7310A-A6E5-47A2-BA46-CE9678BCDC2F}" dt="2020-12-04T14:09:10.373" v="1263" actId="478"/>
          <ac:picMkLst>
            <pc:docMk/>
            <pc:sldMk cId="1435557773" sldId="279"/>
            <ac:picMk id="4" creationId="{1685FF58-2B01-40FC-9608-1F9A63BAC276}"/>
          </ac:picMkLst>
        </pc:picChg>
        <pc:picChg chg="mod">
          <ac:chgData name="Ester Varwijk" userId="4ef1be2c-6897-4798-a5b9-cc2027b08ef2" providerId="ADAL" clId="{DFC7310A-A6E5-47A2-BA46-CE9678BCDC2F}" dt="2020-12-04T14:09:15.502" v="1265" actId="1076"/>
          <ac:picMkLst>
            <pc:docMk/>
            <pc:sldMk cId="1435557773" sldId="279"/>
            <ac:picMk id="1026" creationId="{00000000-0000-0000-0000-000000000000}"/>
          </ac:picMkLst>
        </pc:picChg>
      </pc:sldChg>
      <pc:sldChg chg="addSp delSp modSp del mod setBg delAnim modNotesTx">
        <pc:chgData name="Ester Varwijk" userId="4ef1be2c-6897-4798-a5b9-cc2027b08ef2" providerId="ADAL" clId="{DFC7310A-A6E5-47A2-BA46-CE9678BCDC2F}" dt="2020-12-04T14:23:05.694" v="1269" actId="2696"/>
        <pc:sldMkLst>
          <pc:docMk/>
          <pc:sldMk cId="3131901204" sldId="283"/>
        </pc:sldMkLst>
        <pc:spChg chg="mod">
          <ac:chgData name="Ester Varwijk" userId="4ef1be2c-6897-4798-a5b9-cc2027b08ef2" providerId="ADAL" clId="{DFC7310A-A6E5-47A2-BA46-CE9678BCDC2F}" dt="2020-12-04T13:03:43.542" v="37"/>
          <ac:spMkLst>
            <pc:docMk/>
            <pc:sldMk cId="3131901204" sldId="283"/>
            <ac:spMk id="2" creationId="{00000000-0000-0000-0000-000000000000}"/>
          </ac:spMkLst>
        </pc:spChg>
        <pc:spChg chg="mod">
          <ac:chgData name="Ester Varwijk" userId="4ef1be2c-6897-4798-a5b9-cc2027b08ef2" providerId="ADAL" clId="{DFC7310A-A6E5-47A2-BA46-CE9678BCDC2F}" dt="2020-12-04T13:54:38.318" v="1109" actId="14100"/>
          <ac:spMkLst>
            <pc:docMk/>
            <pc:sldMk cId="3131901204" sldId="283"/>
            <ac:spMk id="3" creationId="{00000000-0000-0000-0000-000000000000}"/>
          </ac:spMkLst>
        </pc:spChg>
        <pc:spChg chg="add del">
          <ac:chgData name="Ester Varwijk" userId="4ef1be2c-6897-4798-a5b9-cc2027b08ef2" providerId="ADAL" clId="{DFC7310A-A6E5-47A2-BA46-CE9678BCDC2F}" dt="2020-12-04T13:03:23.845" v="23" actId="26606"/>
          <ac:spMkLst>
            <pc:docMk/>
            <pc:sldMk cId="3131901204" sldId="283"/>
            <ac:spMk id="9" creationId="{10419CA0-BFB4-4390-AB8F-5DBFCA45D4D0}"/>
          </ac:spMkLst>
        </pc:spChg>
        <pc:spChg chg="add del">
          <ac:chgData name="Ester Varwijk" userId="4ef1be2c-6897-4798-a5b9-cc2027b08ef2" providerId="ADAL" clId="{DFC7310A-A6E5-47A2-BA46-CE9678BCDC2F}" dt="2020-12-04T13:03:23.845" v="23" actId="26606"/>
          <ac:spMkLst>
            <pc:docMk/>
            <pc:sldMk cId="3131901204" sldId="283"/>
            <ac:spMk id="13" creationId="{596E9C81-ACBE-459E-A7D5-2BB824B68FDA}"/>
          </ac:spMkLst>
        </pc:spChg>
        <pc:grpChg chg="add del">
          <ac:chgData name="Ester Varwijk" userId="4ef1be2c-6897-4798-a5b9-cc2027b08ef2" providerId="ADAL" clId="{DFC7310A-A6E5-47A2-BA46-CE9678BCDC2F}" dt="2020-12-04T13:03:23.845" v="23" actId="26606"/>
          <ac:grpSpMkLst>
            <pc:docMk/>
            <pc:sldMk cId="3131901204" sldId="283"/>
            <ac:grpSpMk id="15" creationId="{CEBDCB18-ABE5-43B0-8B68-89FEDAECB8B0}"/>
          </ac:grpSpMkLst>
        </pc:grpChg>
        <pc:picChg chg="mod ord">
          <ac:chgData name="Ester Varwijk" userId="4ef1be2c-6897-4798-a5b9-cc2027b08ef2" providerId="ADAL" clId="{DFC7310A-A6E5-47A2-BA46-CE9678BCDC2F}" dt="2020-12-04T13:03:27.491" v="24" actId="1076"/>
          <ac:picMkLst>
            <pc:docMk/>
            <pc:sldMk cId="3131901204" sldId="283"/>
            <ac:picMk id="4" creationId="{00000000-0000-0000-0000-000000000000}"/>
          </ac:picMkLst>
        </pc:picChg>
        <pc:picChg chg="del">
          <ac:chgData name="Ester Varwijk" userId="4ef1be2c-6897-4798-a5b9-cc2027b08ef2" providerId="ADAL" clId="{DFC7310A-A6E5-47A2-BA46-CE9678BCDC2F}" dt="2020-12-04T13:51:47.966" v="1107" actId="478"/>
          <ac:picMkLst>
            <pc:docMk/>
            <pc:sldMk cId="3131901204" sldId="283"/>
            <ac:picMk id="5" creationId="{BE05B20E-35F6-4DC4-94A3-14DA58972A1F}"/>
          </ac:picMkLst>
        </pc:picChg>
        <pc:picChg chg="add del">
          <ac:chgData name="Ester Varwijk" userId="4ef1be2c-6897-4798-a5b9-cc2027b08ef2" providerId="ADAL" clId="{DFC7310A-A6E5-47A2-BA46-CE9678BCDC2F}" dt="2020-12-04T13:03:23.845" v="23" actId="26606"/>
          <ac:picMkLst>
            <pc:docMk/>
            <pc:sldMk cId="3131901204" sldId="283"/>
            <ac:picMk id="19" creationId="{08EC5C75-E28F-4899-9C2E-39431B82B740}"/>
          </ac:picMkLst>
        </pc:picChg>
        <pc:cxnChg chg="add del">
          <ac:chgData name="Ester Varwijk" userId="4ef1be2c-6897-4798-a5b9-cc2027b08ef2" providerId="ADAL" clId="{DFC7310A-A6E5-47A2-BA46-CE9678BCDC2F}" dt="2020-12-04T13:03:23.845" v="23" actId="26606"/>
          <ac:cxnSpMkLst>
            <pc:docMk/>
            <pc:sldMk cId="3131901204" sldId="283"/>
            <ac:cxnSpMk id="11" creationId="{5CF4C623-16D7-4722-8EFB-A5B0E3BC077D}"/>
          </ac:cxnSpMkLst>
        </pc:cxnChg>
        <pc:cxnChg chg="add del">
          <ac:chgData name="Ester Varwijk" userId="4ef1be2c-6897-4798-a5b9-cc2027b08ef2" providerId="ADAL" clId="{DFC7310A-A6E5-47A2-BA46-CE9678BCDC2F}" dt="2020-12-04T13:03:23.845" v="23" actId="26606"/>
          <ac:cxnSpMkLst>
            <pc:docMk/>
            <pc:sldMk cId="3131901204" sldId="283"/>
            <ac:cxnSpMk id="21" creationId="{46AAE0A1-60AD-4190-B85D-2DD8148369C7}"/>
          </ac:cxnSpMkLst>
        </pc:cxnChg>
      </pc:sldChg>
      <pc:sldChg chg="modSp del modNotesTx">
        <pc:chgData name="Ester Varwijk" userId="4ef1be2c-6897-4798-a5b9-cc2027b08ef2" providerId="ADAL" clId="{DFC7310A-A6E5-47A2-BA46-CE9678BCDC2F}" dt="2020-12-04T14:23:05.727" v="1272" actId="2696"/>
        <pc:sldMkLst>
          <pc:docMk/>
          <pc:sldMk cId="1144935552" sldId="284"/>
        </pc:sldMkLst>
        <pc:spChg chg="mod">
          <ac:chgData name="Ester Varwijk" userId="4ef1be2c-6897-4798-a5b9-cc2027b08ef2" providerId="ADAL" clId="{DFC7310A-A6E5-47A2-BA46-CE9678BCDC2F}" dt="2020-12-04T14:01:24.504" v="1135" actId="14100"/>
          <ac:spMkLst>
            <pc:docMk/>
            <pc:sldMk cId="1144935552" sldId="284"/>
            <ac:spMk id="3" creationId="{00000000-0000-0000-0000-000000000000}"/>
          </ac:spMkLst>
        </pc:spChg>
        <pc:picChg chg="mod">
          <ac:chgData name="Ester Varwijk" userId="4ef1be2c-6897-4798-a5b9-cc2027b08ef2" providerId="ADAL" clId="{DFC7310A-A6E5-47A2-BA46-CE9678BCDC2F}" dt="2020-12-04T13:16:54.755" v="978" actId="1076"/>
          <ac:picMkLst>
            <pc:docMk/>
            <pc:sldMk cId="1144935552" sldId="284"/>
            <ac:picMk id="4" creationId="{00000000-0000-0000-0000-000000000000}"/>
          </ac:picMkLst>
        </pc:picChg>
      </pc:sldChg>
      <pc:sldChg chg="addSp delSp modSp mod setBg modNotesTx">
        <pc:chgData name="Ester Varwijk" userId="4ef1be2c-6897-4798-a5b9-cc2027b08ef2" providerId="ADAL" clId="{DFC7310A-A6E5-47A2-BA46-CE9678BCDC2F}" dt="2020-12-04T13:28:07.801" v="1032" actId="6549"/>
        <pc:sldMkLst>
          <pc:docMk/>
          <pc:sldMk cId="2968078826" sldId="290"/>
        </pc:sldMkLst>
        <pc:spChg chg="mod">
          <ac:chgData name="Ester Varwijk" userId="4ef1be2c-6897-4798-a5b9-cc2027b08ef2" providerId="ADAL" clId="{DFC7310A-A6E5-47A2-BA46-CE9678BCDC2F}" dt="2020-12-04T13:01:51.909" v="9" actId="26606"/>
          <ac:spMkLst>
            <pc:docMk/>
            <pc:sldMk cId="2968078826" sldId="290"/>
            <ac:spMk id="2" creationId="{00000000-0000-0000-0000-000000000000}"/>
          </ac:spMkLst>
        </pc:spChg>
        <pc:spChg chg="mod">
          <ac:chgData name="Ester Varwijk" userId="4ef1be2c-6897-4798-a5b9-cc2027b08ef2" providerId="ADAL" clId="{DFC7310A-A6E5-47A2-BA46-CE9678BCDC2F}" dt="2020-12-04T13:15:54.029" v="971" actId="14100"/>
          <ac:spMkLst>
            <pc:docMk/>
            <pc:sldMk cId="2968078826" sldId="290"/>
            <ac:spMk id="3" creationId="{00000000-0000-0000-0000-000000000000}"/>
          </ac:spMkLst>
        </pc:spChg>
        <pc:spChg chg="add del">
          <ac:chgData name="Ester Varwijk" userId="4ef1be2c-6897-4798-a5b9-cc2027b08ef2" providerId="ADAL" clId="{DFC7310A-A6E5-47A2-BA46-CE9678BCDC2F}" dt="2020-12-04T13:01:51.827" v="8" actId="26606"/>
          <ac:spMkLst>
            <pc:docMk/>
            <pc:sldMk cId="2968078826" sldId="290"/>
            <ac:spMk id="11" creationId="{E02DA677-C58A-4FCE-A9A0-E66A42EBD9A5}"/>
          </ac:spMkLst>
        </pc:spChg>
        <pc:spChg chg="add del">
          <ac:chgData name="Ester Varwijk" userId="4ef1be2c-6897-4798-a5b9-cc2027b08ef2" providerId="ADAL" clId="{DFC7310A-A6E5-47A2-BA46-CE9678BCDC2F}" dt="2020-12-04T13:01:51.827" v="8" actId="26606"/>
          <ac:spMkLst>
            <pc:docMk/>
            <pc:sldMk cId="2968078826" sldId="290"/>
            <ac:spMk id="19" creationId="{AF38CBB2-04B5-4ED2-92CA-ABA779049DEA}"/>
          </ac:spMkLst>
        </pc:spChg>
        <pc:spChg chg="add del">
          <ac:chgData name="Ester Varwijk" userId="4ef1be2c-6897-4798-a5b9-cc2027b08ef2" providerId="ADAL" clId="{DFC7310A-A6E5-47A2-BA46-CE9678BCDC2F}" dt="2020-12-04T13:01:51.827" v="8" actId="26606"/>
          <ac:spMkLst>
            <pc:docMk/>
            <pc:sldMk cId="2968078826" sldId="290"/>
            <ac:spMk id="23" creationId="{A81BF76C-52E4-494B-86F2-4CBAC20E3856}"/>
          </ac:spMkLst>
        </pc:spChg>
        <pc:spChg chg="add">
          <ac:chgData name="Ester Varwijk" userId="4ef1be2c-6897-4798-a5b9-cc2027b08ef2" providerId="ADAL" clId="{DFC7310A-A6E5-47A2-BA46-CE9678BCDC2F}" dt="2020-12-04T13:01:51.909" v="9" actId="26606"/>
          <ac:spMkLst>
            <pc:docMk/>
            <pc:sldMk cId="2968078826" sldId="290"/>
            <ac:spMk id="33" creationId="{EEA869E1-F851-4A52-92F5-77E592B76A5B}"/>
          </ac:spMkLst>
        </pc:spChg>
        <pc:spChg chg="add">
          <ac:chgData name="Ester Varwijk" userId="4ef1be2c-6897-4798-a5b9-cc2027b08ef2" providerId="ADAL" clId="{DFC7310A-A6E5-47A2-BA46-CE9678BCDC2F}" dt="2020-12-04T13:01:51.909" v="9" actId="26606"/>
          <ac:spMkLst>
            <pc:docMk/>
            <pc:sldMk cId="2968078826" sldId="290"/>
            <ac:spMk id="37" creationId="{742C14A9-3617-46DD-9FC4-ED828A7D3E6F}"/>
          </ac:spMkLst>
        </pc:spChg>
        <pc:spChg chg="add">
          <ac:chgData name="Ester Varwijk" userId="4ef1be2c-6897-4798-a5b9-cc2027b08ef2" providerId="ADAL" clId="{DFC7310A-A6E5-47A2-BA46-CE9678BCDC2F}" dt="2020-12-04T13:01:51.909" v="9" actId="26606"/>
          <ac:spMkLst>
            <pc:docMk/>
            <pc:sldMk cId="2968078826" sldId="290"/>
            <ac:spMk id="39" creationId="{19E5CB6C-D5A1-44AB-BAD0-E76C67ED2802}"/>
          </ac:spMkLst>
        </pc:spChg>
        <pc:grpChg chg="add del">
          <ac:chgData name="Ester Varwijk" userId="4ef1be2c-6897-4798-a5b9-cc2027b08ef2" providerId="ADAL" clId="{DFC7310A-A6E5-47A2-BA46-CE9678BCDC2F}" dt="2020-12-04T13:01:51.827" v="8" actId="26606"/>
          <ac:grpSpMkLst>
            <pc:docMk/>
            <pc:sldMk cId="2968078826" sldId="290"/>
            <ac:grpSpMk id="25" creationId="{CD0703AE-95DE-4C43-8272-BB33A5AD46D3}"/>
          </ac:grpSpMkLst>
        </pc:grpChg>
        <pc:picChg chg="mod ord">
          <ac:chgData name="Ester Varwijk" userId="4ef1be2c-6897-4798-a5b9-cc2027b08ef2" providerId="ADAL" clId="{DFC7310A-A6E5-47A2-BA46-CE9678BCDC2F}" dt="2020-12-04T13:01:51.909" v="9" actId="26606"/>
          <ac:picMkLst>
            <pc:docMk/>
            <pc:sldMk cId="2968078826" sldId="290"/>
            <ac:picMk id="4" creationId="{00000000-0000-0000-0000-000000000000}"/>
          </ac:picMkLst>
        </pc:picChg>
        <pc:picChg chg="mod">
          <ac:chgData name="Ester Varwijk" userId="4ef1be2c-6897-4798-a5b9-cc2027b08ef2" providerId="ADAL" clId="{DFC7310A-A6E5-47A2-BA46-CE9678BCDC2F}" dt="2020-12-04T13:01:51.909" v="9" actId="26606"/>
          <ac:picMkLst>
            <pc:docMk/>
            <pc:sldMk cId="2968078826" sldId="290"/>
            <ac:picMk id="6" creationId="{00000000-0000-0000-0000-000000000000}"/>
          </ac:picMkLst>
        </pc:picChg>
        <pc:picChg chg="add del">
          <ac:chgData name="Ester Varwijk" userId="4ef1be2c-6897-4798-a5b9-cc2027b08ef2" providerId="ADAL" clId="{DFC7310A-A6E5-47A2-BA46-CE9678BCDC2F}" dt="2020-12-04T13:01:51.827" v="8" actId="26606"/>
          <ac:picMkLst>
            <pc:docMk/>
            <pc:sldMk cId="2968078826" sldId="290"/>
            <ac:picMk id="13" creationId="{9D85B319-9C30-4D92-B664-CA444ECD79BA}"/>
          </ac:picMkLst>
        </pc:picChg>
        <pc:picChg chg="add del">
          <ac:chgData name="Ester Varwijk" userId="4ef1be2c-6897-4798-a5b9-cc2027b08ef2" providerId="ADAL" clId="{DFC7310A-A6E5-47A2-BA46-CE9678BCDC2F}" dt="2020-12-04T13:01:51.827" v="8" actId="26606"/>
          <ac:picMkLst>
            <pc:docMk/>
            <pc:sldMk cId="2968078826" sldId="290"/>
            <ac:picMk id="29" creationId="{0C24E7C2-F39B-4280-9B81-F15BBD93C3A9}"/>
          </ac:picMkLst>
        </pc:picChg>
        <pc:picChg chg="add">
          <ac:chgData name="Ester Varwijk" userId="4ef1be2c-6897-4798-a5b9-cc2027b08ef2" providerId="ADAL" clId="{DFC7310A-A6E5-47A2-BA46-CE9678BCDC2F}" dt="2020-12-04T13:01:51.909" v="9" actId="26606"/>
          <ac:picMkLst>
            <pc:docMk/>
            <pc:sldMk cId="2968078826" sldId="290"/>
            <ac:picMk id="34" creationId="{B083AD55-8296-44BD-8E14-DD2DDBC351B0}"/>
          </ac:picMkLst>
        </pc:picChg>
        <pc:picChg chg="add">
          <ac:chgData name="Ester Varwijk" userId="4ef1be2c-6897-4798-a5b9-cc2027b08ef2" providerId="ADAL" clId="{DFC7310A-A6E5-47A2-BA46-CE9678BCDC2F}" dt="2020-12-04T13:01:51.909" v="9" actId="26606"/>
          <ac:picMkLst>
            <pc:docMk/>
            <pc:sldMk cId="2968078826" sldId="290"/>
            <ac:picMk id="40" creationId="{D5A16967-5C32-4A48-9F02-4F0228AC8DBA}"/>
          </ac:picMkLst>
        </pc:picChg>
        <pc:cxnChg chg="add del">
          <ac:chgData name="Ester Varwijk" userId="4ef1be2c-6897-4798-a5b9-cc2027b08ef2" providerId="ADAL" clId="{DFC7310A-A6E5-47A2-BA46-CE9678BCDC2F}" dt="2020-12-04T13:01:51.827" v="8" actId="26606"/>
          <ac:cxnSpMkLst>
            <pc:docMk/>
            <pc:sldMk cId="2968078826" sldId="290"/>
            <ac:cxnSpMk id="15" creationId="{D7573C1E-3785-43C9-A262-1DA9DF97F85C}"/>
          </ac:cxnSpMkLst>
        </pc:cxnChg>
        <pc:cxnChg chg="add del">
          <ac:chgData name="Ester Varwijk" userId="4ef1be2c-6897-4798-a5b9-cc2027b08ef2" providerId="ADAL" clId="{DFC7310A-A6E5-47A2-BA46-CE9678BCDC2F}" dt="2020-12-04T13:01:51.827" v="8" actId="26606"/>
          <ac:cxnSpMkLst>
            <pc:docMk/>
            <pc:sldMk cId="2968078826" sldId="290"/>
            <ac:cxnSpMk id="17" creationId="{885D4A50-6846-431E-A61E-5C6DC099CF0C}"/>
          </ac:cxnSpMkLst>
        </pc:cxnChg>
        <pc:cxnChg chg="add del">
          <ac:chgData name="Ester Varwijk" userId="4ef1be2c-6897-4798-a5b9-cc2027b08ef2" providerId="ADAL" clId="{DFC7310A-A6E5-47A2-BA46-CE9678BCDC2F}" dt="2020-12-04T13:01:51.827" v="8" actId="26606"/>
          <ac:cxnSpMkLst>
            <pc:docMk/>
            <pc:sldMk cId="2968078826" sldId="290"/>
            <ac:cxnSpMk id="21" creationId="{99ECE436-E5C5-4600-9DAE-6A66A788E0DF}"/>
          </ac:cxnSpMkLst>
        </pc:cxnChg>
        <pc:cxnChg chg="add del">
          <ac:chgData name="Ester Varwijk" userId="4ef1be2c-6897-4798-a5b9-cc2027b08ef2" providerId="ADAL" clId="{DFC7310A-A6E5-47A2-BA46-CE9678BCDC2F}" dt="2020-12-04T13:01:51.827" v="8" actId="26606"/>
          <ac:cxnSpMkLst>
            <pc:docMk/>
            <pc:sldMk cId="2968078826" sldId="290"/>
            <ac:cxnSpMk id="31" creationId="{F381DAA9-C4BA-4BB3-8F4B-3BC4B43EB336}"/>
          </ac:cxnSpMkLst>
        </pc:cxnChg>
        <pc:cxnChg chg="add">
          <ac:chgData name="Ester Varwijk" userId="4ef1be2c-6897-4798-a5b9-cc2027b08ef2" providerId="ADAL" clId="{DFC7310A-A6E5-47A2-BA46-CE9678BCDC2F}" dt="2020-12-04T13:01:51.909" v="9" actId="26606"/>
          <ac:cxnSpMkLst>
            <pc:docMk/>
            <pc:sldMk cId="2968078826" sldId="290"/>
            <ac:cxnSpMk id="35" creationId="{2BF46B26-15FC-4C5A-94FA-AE9ED64B5C20}"/>
          </ac:cxnSpMkLst>
        </pc:cxnChg>
        <pc:cxnChg chg="add">
          <ac:chgData name="Ester Varwijk" userId="4ef1be2c-6897-4798-a5b9-cc2027b08ef2" providerId="ADAL" clId="{DFC7310A-A6E5-47A2-BA46-CE9678BCDC2F}" dt="2020-12-04T13:01:51.909" v="9" actId="26606"/>
          <ac:cxnSpMkLst>
            <pc:docMk/>
            <pc:sldMk cId="2968078826" sldId="290"/>
            <ac:cxnSpMk id="36" creationId="{BADF1045-FC61-45F9-B214-2286C9675985}"/>
          </ac:cxnSpMkLst>
        </pc:cxnChg>
        <pc:cxnChg chg="add">
          <ac:chgData name="Ester Varwijk" userId="4ef1be2c-6897-4798-a5b9-cc2027b08ef2" providerId="ADAL" clId="{DFC7310A-A6E5-47A2-BA46-CE9678BCDC2F}" dt="2020-12-04T13:01:51.909" v="9" actId="26606"/>
          <ac:cxnSpMkLst>
            <pc:docMk/>
            <pc:sldMk cId="2968078826" sldId="290"/>
            <ac:cxnSpMk id="38" creationId="{19AB0109-1C89-41F0-9EDF-3DE017BE3F27}"/>
          </ac:cxnSpMkLst>
        </pc:cxnChg>
        <pc:cxnChg chg="add">
          <ac:chgData name="Ester Varwijk" userId="4ef1be2c-6897-4798-a5b9-cc2027b08ef2" providerId="ADAL" clId="{DFC7310A-A6E5-47A2-BA46-CE9678BCDC2F}" dt="2020-12-04T13:01:51.909" v="9" actId="26606"/>
          <ac:cxnSpMkLst>
            <pc:docMk/>
            <pc:sldMk cId="2968078826" sldId="290"/>
            <ac:cxnSpMk id="41" creationId="{942D078B-EF20-4DB1-AA1B-87F212C56A9A}"/>
          </ac:cxnSpMkLst>
        </pc:cxnChg>
      </pc:sldChg>
      <pc:sldChg chg="addSp delSp modSp mod setBg modNotesTx">
        <pc:chgData name="Ester Varwijk" userId="4ef1be2c-6897-4798-a5b9-cc2027b08ef2" providerId="ADAL" clId="{DFC7310A-A6E5-47A2-BA46-CE9678BCDC2F}" dt="2020-12-04T13:28:58.279" v="1035" actId="6549"/>
        <pc:sldMkLst>
          <pc:docMk/>
          <pc:sldMk cId="3359861727" sldId="292"/>
        </pc:sldMkLst>
        <pc:spChg chg="add del mod">
          <ac:chgData name="Ester Varwijk" userId="4ef1be2c-6897-4798-a5b9-cc2027b08ef2" providerId="ADAL" clId="{DFC7310A-A6E5-47A2-BA46-CE9678BCDC2F}" dt="2020-12-04T13:02:40.351" v="17" actId="26606"/>
          <ac:spMkLst>
            <pc:docMk/>
            <pc:sldMk cId="3359861727" sldId="292"/>
            <ac:spMk id="2" creationId="{00000000-0000-0000-0000-000000000000}"/>
          </ac:spMkLst>
        </pc:spChg>
        <pc:spChg chg="add del">
          <ac:chgData name="Ester Varwijk" userId="4ef1be2c-6897-4798-a5b9-cc2027b08ef2" providerId="ADAL" clId="{DFC7310A-A6E5-47A2-BA46-CE9678BCDC2F}" dt="2020-12-04T13:02:40.351" v="17" actId="26606"/>
          <ac:spMkLst>
            <pc:docMk/>
            <pc:sldMk cId="3359861727" sldId="292"/>
            <ac:spMk id="9" creationId="{0CABCAE3-64FC-4149-819F-2C1812824154}"/>
          </ac:spMkLst>
        </pc:spChg>
        <pc:spChg chg="add del">
          <ac:chgData name="Ester Varwijk" userId="4ef1be2c-6897-4798-a5b9-cc2027b08ef2" providerId="ADAL" clId="{DFC7310A-A6E5-47A2-BA46-CE9678BCDC2F}" dt="2020-12-04T13:02:40.351" v="17" actId="26606"/>
          <ac:spMkLst>
            <pc:docMk/>
            <pc:sldMk cId="3359861727" sldId="292"/>
            <ac:spMk id="17" creationId="{35C3D674-3D59-4E93-80CA-0C0A9095E816}"/>
          </ac:spMkLst>
        </pc:spChg>
        <pc:spChg chg="add del">
          <ac:chgData name="Ester Varwijk" userId="4ef1be2c-6897-4798-a5b9-cc2027b08ef2" providerId="ADAL" clId="{DFC7310A-A6E5-47A2-BA46-CE9678BCDC2F}" dt="2020-12-04T13:02:40.351" v="17" actId="26606"/>
          <ac:spMkLst>
            <pc:docMk/>
            <pc:sldMk cId="3359861727" sldId="292"/>
            <ac:spMk id="21" creationId="{EF2A81E1-BCBE-426B-8C09-33274E69409D}"/>
          </ac:spMkLst>
        </pc:spChg>
        <pc:graphicFrameChg chg="add del">
          <ac:chgData name="Ester Varwijk" userId="4ef1be2c-6897-4798-a5b9-cc2027b08ef2" providerId="ADAL" clId="{DFC7310A-A6E5-47A2-BA46-CE9678BCDC2F}" dt="2020-12-04T13:02:33.691" v="14" actId="26606"/>
          <ac:graphicFrameMkLst>
            <pc:docMk/>
            <pc:sldMk cId="3359861727" sldId="292"/>
            <ac:graphicFrameMk id="27" creationId="{AA254E07-FC69-42D6-A003-5CDC4C2A869D}"/>
          </ac:graphicFrameMkLst>
        </pc:graphicFrameChg>
        <pc:graphicFrameChg chg="add del">
          <ac:chgData name="Ester Varwijk" userId="4ef1be2c-6897-4798-a5b9-cc2027b08ef2" providerId="ADAL" clId="{DFC7310A-A6E5-47A2-BA46-CE9678BCDC2F}" dt="2020-12-04T13:02:40.319" v="16" actId="26606"/>
          <ac:graphicFrameMkLst>
            <pc:docMk/>
            <pc:sldMk cId="3359861727" sldId="292"/>
            <ac:graphicFrameMk id="29" creationId="{38A88DCB-2BFC-4BD8-86AC-5846165B9929}"/>
          </ac:graphicFrameMkLst>
        </pc:graphicFrameChg>
        <pc:graphicFrameChg chg="add mod">
          <ac:chgData name="Ester Varwijk" userId="4ef1be2c-6897-4798-a5b9-cc2027b08ef2" providerId="ADAL" clId="{DFC7310A-A6E5-47A2-BA46-CE9678BCDC2F}" dt="2020-12-04T13:28:31.916" v="1034" actId="14100"/>
          <ac:graphicFrameMkLst>
            <pc:docMk/>
            <pc:sldMk cId="3359861727" sldId="292"/>
            <ac:graphicFrameMk id="31" creationId="{48A56A83-9A76-450F-A4FE-5DCEEB0F64C6}"/>
          </ac:graphicFrameMkLst>
        </pc:graphicFrameChg>
        <pc:picChg chg="add mod">
          <ac:chgData name="Ester Varwijk" userId="4ef1be2c-6897-4798-a5b9-cc2027b08ef2" providerId="ADAL" clId="{DFC7310A-A6E5-47A2-BA46-CE9678BCDC2F}" dt="2020-12-04T13:28:28.488" v="1033" actId="14100"/>
          <ac:picMkLst>
            <pc:docMk/>
            <pc:sldMk cId="3359861727" sldId="292"/>
            <ac:picMk id="6" creationId="{C4EE8189-4969-4F70-9A5C-A492B09F0C55}"/>
          </ac:picMkLst>
        </pc:picChg>
        <pc:picChg chg="add del">
          <ac:chgData name="Ester Varwijk" userId="4ef1be2c-6897-4798-a5b9-cc2027b08ef2" providerId="ADAL" clId="{DFC7310A-A6E5-47A2-BA46-CE9678BCDC2F}" dt="2020-12-04T13:02:40.351" v="17" actId="26606"/>
          <ac:picMkLst>
            <pc:docMk/>
            <pc:sldMk cId="3359861727" sldId="292"/>
            <ac:picMk id="11" creationId="{012FDCFE-9AD2-4D8A-8CBF-B3AA37EBF6DD}"/>
          </ac:picMkLst>
        </pc:picChg>
        <pc:picChg chg="add del">
          <ac:chgData name="Ester Varwijk" userId="4ef1be2c-6897-4798-a5b9-cc2027b08ef2" providerId="ADAL" clId="{DFC7310A-A6E5-47A2-BA46-CE9678BCDC2F}" dt="2020-12-04T13:02:40.351" v="17" actId="26606"/>
          <ac:picMkLst>
            <pc:docMk/>
            <pc:sldMk cId="3359861727" sldId="292"/>
            <ac:picMk id="23" creationId="{39D1DDD4-5BB3-45BA-B9B3-06B62299AD79}"/>
          </ac:picMkLst>
        </pc:picChg>
        <pc:cxnChg chg="add del">
          <ac:chgData name="Ester Varwijk" userId="4ef1be2c-6897-4798-a5b9-cc2027b08ef2" providerId="ADAL" clId="{DFC7310A-A6E5-47A2-BA46-CE9678BCDC2F}" dt="2020-12-04T13:02:40.351" v="17" actId="26606"/>
          <ac:cxnSpMkLst>
            <pc:docMk/>
            <pc:sldMk cId="3359861727" sldId="292"/>
            <ac:cxnSpMk id="13" creationId="{FBD463FC-4CA8-4FF4-85A3-AF9F4B98D210}"/>
          </ac:cxnSpMkLst>
        </pc:cxnChg>
        <pc:cxnChg chg="add del">
          <ac:chgData name="Ester Varwijk" userId="4ef1be2c-6897-4798-a5b9-cc2027b08ef2" providerId="ADAL" clId="{DFC7310A-A6E5-47A2-BA46-CE9678BCDC2F}" dt="2020-12-04T13:02:40.351" v="17" actId="26606"/>
          <ac:cxnSpMkLst>
            <pc:docMk/>
            <pc:sldMk cId="3359861727" sldId="292"/>
            <ac:cxnSpMk id="15" creationId="{A56012FD-74A8-4C91-B318-435CF2B71927}"/>
          </ac:cxnSpMkLst>
        </pc:cxnChg>
        <pc:cxnChg chg="add del">
          <ac:chgData name="Ester Varwijk" userId="4ef1be2c-6897-4798-a5b9-cc2027b08ef2" providerId="ADAL" clId="{DFC7310A-A6E5-47A2-BA46-CE9678BCDC2F}" dt="2020-12-04T13:02:40.351" v="17" actId="26606"/>
          <ac:cxnSpMkLst>
            <pc:docMk/>
            <pc:sldMk cId="3359861727" sldId="292"/>
            <ac:cxnSpMk id="19" creationId="{C884B8F8-FDC9-498B-9960-5D7260AFCB03}"/>
          </ac:cxnSpMkLst>
        </pc:cxnChg>
        <pc:cxnChg chg="add del">
          <ac:chgData name="Ester Varwijk" userId="4ef1be2c-6897-4798-a5b9-cc2027b08ef2" providerId="ADAL" clId="{DFC7310A-A6E5-47A2-BA46-CE9678BCDC2F}" dt="2020-12-04T13:02:40.351" v="17" actId="26606"/>
          <ac:cxnSpMkLst>
            <pc:docMk/>
            <pc:sldMk cId="3359861727" sldId="292"/>
            <ac:cxnSpMk id="25" creationId="{A24DAE64-2302-42EA-8239-F2F0775CA5AD}"/>
          </ac:cxnSpMkLst>
        </pc:cxnChg>
      </pc:sldChg>
      <pc:sldChg chg="modSp del modNotesTx">
        <pc:chgData name="Ester Varwijk" userId="4ef1be2c-6897-4798-a5b9-cc2027b08ef2" providerId="ADAL" clId="{DFC7310A-A6E5-47A2-BA46-CE9678BCDC2F}" dt="2020-12-04T14:23:05.703" v="1270" actId="2696"/>
        <pc:sldMkLst>
          <pc:docMk/>
          <pc:sldMk cId="3471172132" sldId="294"/>
        </pc:sldMkLst>
        <pc:spChg chg="mod">
          <ac:chgData name="Ester Varwijk" userId="4ef1be2c-6897-4798-a5b9-cc2027b08ef2" providerId="ADAL" clId="{DFC7310A-A6E5-47A2-BA46-CE9678BCDC2F}" dt="2020-12-04T13:04:20.976" v="41" actId="12"/>
          <ac:spMkLst>
            <pc:docMk/>
            <pc:sldMk cId="3471172132" sldId="294"/>
            <ac:spMk id="2" creationId="{00000000-0000-0000-0000-000000000000}"/>
          </ac:spMkLst>
        </pc:spChg>
      </pc:sldChg>
      <pc:sldChg chg="delSp modSp del delAnim modNotesTx">
        <pc:chgData name="Ester Varwijk" userId="4ef1be2c-6897-4798-a5b9-cc2027b08ef2" providerId="ADAL" clId="{DFC7310A-A6E5-47A2-BA46-CE9678BCDC2F}" dt="2020-12-04T14:23:05.739" v="1273" actId="2696"/>
        <pc:sldMkLst>
          <pc:docMk/>
          <pc:sldMk cId="2820203697" sldId="295"/>
        </pc:sldMkLst>
        <pc:spChg chg="mod">
          <ac:chgData name="Ester Varwijk" userId="4ef1be2c-6897-4798-a5b9-cc2027b08ef2" providerId="ADAL" clId="{DFC7310A-A6E5-47A2-BA46-CE9678BCDC2F}" dt="2020-12-04T13:07:43.690" v="62" actId="5793"/>
          <ac:spMkLst>
            <pc:docMk/>
            <pc:sldMk cId="2820203697" sldId="295"/>
            <ac:spMk id="3" creationId="{00000000-0000-0000-0000-000000000000}"/>
          </ac:spMkLst>
        </pc:spChg>
        <pc:picChg chg="del">
          <ac:chgData name="Ester Varwijk" userId="4ef1be2c-6897-4798-a5b9-cc2027b08ef2" providerId="ADAL" clId="{DFC7310A-A6E5-47A2-BA46-CE9678BCDC2F}" dt="2020-12-04T14:02:26.820" v="1137" actId="478"/>
          <ac:picMkLst>
            <pc:docMk/>
            <pc:sldMk cId="2820203697" sldId="295"/>
            <ac:picMk id="5" creationId="{518C1F0A-7D92-41A3-ABE9-BB17E53AEEF8}"/>
          </ac:picMkLst>
        </pc:picChg>
      </pc:sldChg>
      <pc:sldChg chg="addSp delSp modSp del mod setBg modNotesTx">
        <pc:chgData name="Ester Varwijk" userId="4ef1be2c-6897-4798-a5b9-cc2027b08ef2" providerId="ADAL" clId="{DFC7310A-A6E5-47A2-BA46-CE9678BCDC2F}" dt="2020-12-04T14:23:05.719" v="1271" actId="2696"/>
        <pc:sldMkLst>
          <pc:docMk/>
          <pc:sldMk cId="1323154894" sldId="296"/>
        </pc:sldMkLst>
        <pc:spChg chg="mod">
          <ac:chgData name="Ester Varwijk" userId="4ef1be2c-6897-4798-a5b9-cc2027b08ef2" providerId="ADAL" clId="{DFC7310A-A6E5-47A2-BA46-CE9678BCDC2F}" dt="2020-12-04T13:59:16.410" v="1112" actId="255"/>
          <ac:spMkLst>
            <pc:docMk/>
            <pc:sldMk cId="1323154894" sldId="296"/>
            <ac:spMk id="3" creationId="{00000000-0000-0000-0000-000000000000}"/>
          </ac:spMkLst>
        </pc:spChg>
        <pc:spChg chg="add del">
          <ac:chgData name="Ester Varwijk" userId="4ef1be2c-6897-4798-a5b9-cc2027b08ef2" providerId="ADAL" clId="{DFC7310A-A6E5-47A2-BA46-CE9678BCDC2F}" dt="2020-12-04T13:05:07.739" v="49" actId="26606"/>
          <ac:spMkLst>
            <pc:docMk/>
            <pc:sldMk cId="1323154894" sldId="296"/>
            <ac:spMk id="10" creationId="{62C9703D-C8F9-44AD-A7C0-C2F3871F8C1B}"/>
          </ac:spMkLst>
        </pc:spChg>
        <pc:picChg chg="add del">
          <ac:chgData name="Ester Varwijk" userId="4ef1be2c-6897-4798-a5b9-cc2027b08ef2" providerId="ADAL" clId="{DFC7310A-A6E5-47A2-BA46-CE9678BCDC2F}" dt="2020-12-04T13:05:07.739" v="49" actId="26606"/>
          <ac:picMkLst>
            <pc:docMk/>
            <pc:sldMk cId="1323154894" sldId="296"/>
            <ac:picMk id="7" creationId="{39A8461D-3F78-4E4D-A4E7-52EA84DD1AE3}"/>
          </ac:picMkLst>
        </pc:picChg>
      </pc:sldChg>
      <pc:sldChg chg="modSp ord modNotesTx">
        <pc:chgData name="Ester Varwijk" userId="4ef1be2c-6897-4798-a5b9-cc2027b08ef2" providerId="ADAL" clId="{DFC7310A-A6E5-47A2-BA46-CE9678BCDC2F}" dt="2020-12-04T13:39:29.535" v="1068" actId="14100"/>
        <pc:sldMkLst>
          <pc:docMk/>
          <pc:sldMk cId="276274348" sldId="297"/>
        </pc:sldMkLst>
        <pc:spChg chg="mod">
          <ac:chgData name="Ester Varwijk" userId="4ef1be2c-6897-4798-a5b9-cc2027b08ef2" providerId="ADAL" clId="{DFC7310A-A6E5-47A2-BA46-CE9678BCDC2F}" dt="2020-12-04T13:37:20.096" v="1039" actId="27636"/>
          <ac:spMkLst>
            <pc:docMk/>
            <pc:sldMk cId="276274348" sldId="297"/>
            <ac:spMk id="2" creationId="{00000000-0000-0000-0000-000000000000}"/>
          </ac:spMkLst>
        </pc:spChg>
        <pc:spChg chg="mod">
          <ac:chgData name="Ester Varwijk" userId="4ef1be2c-6897-4798-a5b9-cc2027b08ef2" providerId="ADAL" clId="{DFC7310A-A6E5-47A2-BA46-CE9678BCDC2F}" dt="2020-12-04T13:39:29.535" v="1068" actId="14100"/>
          <ac:spMkLst>
            <pc:docMk/>
            <pc:sldMk cId="276274348" sldId="297"/>
            <ac:spMk id="3" creationId="{00000000-0000-0000-0000-000000000000}"/>
          </ac:spMkLst>
        </pc:spChg>
        <pc:picChg chg="mod">
          <ac:chgData name="Ester Varwijk" userId="4ef1be2c-6897-4798-a5b9-cc2027b08ef2" providerId="ADAL" clId="{DFC7310A-A6E5-47A2-BA46-CE9678BCDC2F}" dt="2020-12-04T13:37:51.127" v="1065" actId="1076"/>
          <ac:picMkLst>
            <pc:docMk/>
            <pc:sldMk cId="276274348" sldId="297"/>
            <ac:picMk id="4" creationId="{00000000-0000-0000-0000-000000000000}"/>
          </ac:picMkLst>
        </pc:picChg>
      </pc:sldChg>
      <pc:sldChg chg="modSp ord modNotesTx">
        <pc:chgData name="Ester Varwijk" userId="4ef1be2c-6897-4798-a5b9-cc2027b08ef2" providerId="ADAL" clId="{DFC7310A-A6E5-47A2-BA46-CE9678BCDC2F}" dt="2020-12-04T13:43:54.756" v="1103" actId="6549"/>
        <pc:sldMkLst>
          <pc:docMk/>
          <pc:sldMk cId="4198308237" sldId="298"/>
        </pc:sldMkLst>
        <pc:spChg chg="mod">
          <ac:chgData name="Ester Varwijk" userId="4ef1be2c-6897-4798-a5b9-cc2027b08ef2" providerId="ADAL" clId="{DFC7310A-A6E5-47A2-BA46-CE9678BCDC2F}" dt="2020-12-04T13:39:57.732" v="1077" actId="14100"/>
          <ac:spMkLst>
            <pc:docMk/>
            <pc:sldMk cId="4198308237" sldId="298"/>
            <ac:spMk id="2" creationId="{00000000-0000-0000-0000-000000000000}"/>
          </ac:spMkLst>
        </pc:spChg>
        <pc:picChg chg="mod">
          <ac:chgData name="Ester Varwijk" userId="4ef1be2c-6897-4798-a5b9-cc2027b08ef2" providerId="ADAL" clId="{DFC7310A-A6E5-47A2-BA46-CE9678BCDC2F}" dt="2020-12-04T13:40:18.326" v="1080" actId="1076"/>
          <ac:picMkLst>
            <pc:docMk/>
            <pc:sldMk cId="4198308237" sldId="298"/>
            <ac:picMk id="4" creationId="{00000000-0000-0000-0000-000000000000}"/>
          </ac:picMkLst>
        </pc:picChg>
      </pc:sldChg>
      <pc:sldChg chg="modSp ord modNotesTx">
        <pc:chgData name="Ester Varwijk" userId="4ef1be2c-6897-4798-a5b9-cc2027b08ef2" providerId="ADAL" clId="{DFC7310A-A6E5-47A2-BA46-CE9678BCDC2F}" dt="2020-12-04T13:46:31.014" v="1104" actId="6549"/>
        <pc:sldMkLst>
          <pc:docMk/>
          <pc:sldMk cId="1168970769" sldId="299"/>
        </pc:sldMkLst>
        <pc:spChg chg="mod">
          <ac:chgData name="Ester Varwijk" userId="4ef1be2c-6897-4798-a5b9-cc2027b08ef2" providerId="ADAL" clId="{DFC7310A-A6E5-47A2-BA46-CE9678BCDC2F}" dt="2020-12-04T13:43:40.898" v="1100" actId="14100"/>
          <ac:spMkLst>
            <pc:docMk/>
            <pc:sldMk cId="1168970769" sldId="299"/>
            <ac:spMk id="2" creationId="{00000000-0000-0000-0000-000000000000}"/>
          </ac:spMkLst>
        </pc:spChg>
        <pc:picChg chg="mod">
          <ac:chgData name="Ester Varwijk" userId="4ef1be2c-6897-4798-a5b9-cc2027b08ef2" providerId="ADAL" clId="{DFC7310A-A6E5-47A2-BA46-CE9678BCDC2F}" dt="2020-12-04T13:43:46.809" v="1102" actId="1076"/>
          <ac:picMkLst>
            <pc:docMk/>
            <pc:sldMk cId="1168970769" sldId="299"/>
            <ac:picMk id="4" creationId="{00000000-0000-0000-0000-000000000000}"/>
          </ac:picMkLst>
        </pc:picChg>
      </pc:sldChg>
      <pc:sldChg chg="modSp ord modNotesTx">
        <pc:chgData name="Ester Varwijk" userId="4ef1be2c-6897-4798-a5b9-cc2027b08ef2" providerId="ADAL" clId="{DFC7310A-A6E5-47A2-BA46-CE9678BCDC2F}" dt="2020-12-04T14:20:47.625" v="1267" actId="1076"/>
        <pc:sldMkLst>
          <pc:docMk/>
          <pc:sldMk cId="89623649" sldId="300"/>
        </pc:sldMkLst>
        <pc:spChg chg="mod">
          <ac:chgData name="Ester Varwijk" userId="4ef1be2c-6897-4798-a5b9-cc2027b08ef2" providerId="ADAL" clId="{DFC7310A-A6E5-47A2-BA46-CE9678BCDC2F}" dt="2020-12-04T13:37:20.175" v="1042" actId="27636"/>
          <ac:spMkLst>
            <pc:docMk/>
            <pc:sldMk cId="89623649" sldId="300"/>
            <ac:spMk id="2" creationId="{00000000-0000-0000-0000-000000000000}"/>
          </ac:spMkLst>
        </pc:spChg>
        <pc:picChg chg="mod">
          <ac:chgData name="Ester Varwijk" userId="4ef1be2c-6897-4798-a5b9-cc2027b08ef2" providerId="ADAL" clId="{DFC7310A-A6E5-47A2-BA46-CE9678BCDC2F}" dt="2020-12-04T14:20:47.625" v="1267" actId="1076"/>
          <ac:picMkLst>
            <pc:docMk/>
            <pc:sldMk cId="89623649" sldId="300"/>
            <ac:picMk id="6" creationId="{00000000-0000-0000-0000-000000000000}"/>
          </ac:picMkLst>
        </pc:picChg>
      </pc:sldChg>
      <pc:sldChg chg="modSp del ord modNotesTx">
        <pc:chgData name="Ester Varwijk" userId="4ef1be2c-6897-4798-a5b9-cc2027b08ef2" providerId="ADAL" clId="{DFC7310A-A6E5-47A2-BA46-CE9678BCDC2F}" dt="2020-12-04T14:23:05.773" v="1274" actId="2696"/>
        <pc:sldMkLst>
          <pc:docMk/>
          <pc:sldMk cId="2203101447" sldId="301"/>
        </pc:sldMkLst>
        <pc:spChg chg="mod">
          <ac:chgData name="Ester Varwijk" userId="4ef1be2c-6897-4798-a5b9-cc2027b08ef2" providerId="ADAL" clId="{DFC7310A-A6E5-47A2-BA46-CE9678BCDC2F}" dt="2020-12-04T14:04:59.569" v="1258" actId="20577"/>
          <ac:spMkLst>
            <pc:docMk/>
            <pc:sldMk cId="2203101447" sldId="301"/>
            <ac:spMk id="2" creationId="{00000000-0000-0000-0000-000000000000}"/>
          </ac:spMkLst>
        </pc:spChg>
        <pc:spChg chg="mod">
          <ac:chgData name="Ester Varwijk" userId="4ef1be2c-6897-4798-a5b9-cc2027b08ef2" providerId="ADAL" clId="{DFC7310A-A6E5-47A2-BA46-CE9678BCDC2F}" dt="2020-12-04T14:07:47.126" v="1262" actId="14100"/>
          <ac:spMkLst>
            <pc:docMk/>
            <pc:sldMk cId="2203101447" sldId="301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0A549-CD9D-44EE-BBB5-8E2EFAFF2E2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325E47-EAFE-42AA-BBCA-B0768130759C}">
      <dgm:prSet/>
      <dgm:spPr/>
      <dgm:t>
        <a:bodyPr/>
        <a:lstStyle/>
        <a:p>
          <a:r>
            <a:rPr lang="en-US" b="1"/>
            <a:t>Het hart heeft een directe relatie met andere orgaansystemen</a:t>
          </a:r>
          <a:r>
            <a:rPr lang="en-US"/>
            <a:t>:</a:t>
          </a:r>
        </a:p>
      </dgm:t>
    </dgm:pt>
    <dgm:pt modelId="{942CA59C-D63B-4B5C-BC24-52C0CA3944C0}" type="parTrans" cxnId="{131D3E4A-7A92-41E1-9B28-E9C65E5F180A}">
      <dgm:prSet/>
      <dgm:spPr/>
      <dgm:t>
        <a:bodyPr/>
        <a:lstStyle/>
        <a:p>
          <a:endParaRPr lang="en-US"/>
        </a:p>
      </dgm:t>
    </dgm:pt>
    <dgm:pt modelId="{5CFEA048-D312-4FC1-879C-7B5AFEAB25AA}" type="sibTrans" cxnId="{131D3E4A-7A92-41E1-9B28-E9C65E5F180A}">
      <dgm:prSet/>
      <dgm:spPr/>
      <dgm:t>
        <a:bodyPr/>
        <a:lstStyle/>
        <a:p>
          <a:endParaRPr lang="en-US"/>
        </a:p>
      </dgm:t>
    </dgm:pt>
    <dgm:pt modelId="{CE36A9EA-0285-46D9-A485-1327208061C2}">
      <dgm:prSet/>
      <dgm:spPr/>
      <dgm:t>
        <a:bodyPr/>
        <a:lstStyle/>
        <a:p>
          <a:r>
            <a:rPr lang="en-US" dirty="0"/>
            <a:t>De </a:t>
          </a:r>
          <a:r>
            <a:rPr lang="en-US" dirty="0" err="1"/>
            <a:t>ademhaling</a:t>
          </a:r>
          <a:endParaRPr lang="en-US" dirty="0"/>
        </a:p>
      </dgm:t>
    </dgm:pt>
    <dgm:pt modelId="{D5095C4B-6EAF-43D2-B1B4-64A1F906CD0E}" type="parTrans" cxnId="{062DB734-6E6F-400F-8448-25EDDD305EAB}">
      <dgm:prSet/>
      <dgm:spPr/>
      <dgm:t>
        <a:bodyPr/>
        <a:lstStyle/>
        <a:p>
          <a:endParaRPr lang="en-US"/>
        </a:p>
      </dgm:t>
    </dgm:pt>
    <dgm:pt modelId="{B3D3B472-51CF-42C3-A184-457FDC67E290}" type="sibTrans" cxnId="{062DB734-6E6F-400F-8448-25EDDD305EAB}">
      <dgm:prSet/>
      <dgm:spPr/>
      <dgm:t>
        <a:bodyPr/>
        <a:lstStyle/>
        <a:p>
          <a:endParaRPr lang="en-US"/>
        </a:p>
      </dgm:t>
    </dgm:pt>
    <dgm:pt modelId="{893E15CA-0829-4B98-A5A5-A2AF5F8E9887}">
      <dgm:prSet/>
      <dgm:spPr/>
      <dgm:t>
        <a:bodyPr/>
        <a:lstStyle/>
        <a:p>
          <a:r>
            <a:rPr lang="en-US"/>
            <a:t>De hersenen/ het neurologisch systeem</a:t>
          </a:r>
        </a:p>
      </dgm:t>
    </dgm:pt>
    <dgm:pt modelId="{467F0E58-7EB8-4334-9D00-652B061F862A}" type="parTrans" cxnId="{6477BF74-F690-401D-B274-0E8C0302C08E}">
      <dgm:prSet/>
      <dgm:spPr/>
      <dgm:t>
        <a:bodyPr/>
        <a:lstStyle/>
        <a:p>
          <a:endParaRPr lang="en-US"/>
        </a:p>
      </dgm:t>
    </dgm:pt>
    <dgm:pt modelId="{003B1B85-BB22-4A8E-99C1-B05435E349DA}" type="sibTrans" cxnId="{6477BF74-F690-401D-B274-0E8C0302C08E}">
      <dgm:prSet/>
      <dgm:spPr/>
      <dgm:t>
        <a:bodyPr/>
        <a:lstStyle/>
        <a:p>
          <a:endParaRPr lang="en-US"/>
        </a:p>
      </dgm:t>
    </dgm:pt>
    <dgm:pt modelId="{DDE64CA3-320E-4BCB-9F34-F0A22DF098E4}">
      <dgm:prSet/>
      <dgm:spPr/>
      <dgm:t>
        <a:bodyPr/>
        <a:lstStyle/>
        <a:p>
          <a:r>
            <a:rPr lang="en-US"/>
            <a:t>De nieren</a:t>
          </a:r>
        </a:p>
      </dgm:t>
    </dgm:pt>
    <dgm:pt modelId="{A15EFDA4-97AC-4056-95AE-7281B67FB22E}" type="parTrans" cxnId="{5556E2B8-427C-4B8F-AEB7-646E72C72CCA}">
      <dgm:prSet/>
      <dgm:spPr/>
      <dgm:t>
        <a:bodyPr/>
        <a:lstStyle/>
        <a:p>
          <a:endParaRPr lang="en-US"/>
        </a:p>
      </dgm:t>
    </dgm:pt>
    <dgm:pt modelId="{CAD61BA9-AA1F-4F09-9CE9-F1046F1ED8AC}" type="sibTrans" cxnId="{5556E2B8-427C-4B8F-AEB7-646E72C72CCA}">
      <dgm:prSet/>
      <dgm:spPr/>
      <dgm:t>
        <a:bodyPr/>
        <a:lstStyle/>
        <a:p>
          <a:endParaRPr lang="en-US"/>
        </a:p>
      </dgm:t>
    </dgm:pt>
    <dgm:pt modelId="{38984252-5260-4FA5-B930-C20179EEB9F9}">
      <dgm:prSet/>
      <dgm:spPr/>
      <dgm:t>
        <a:bodyPr/>
        <a:lstStyle/>
        <a:p>
          <a:r>
            <a:rPr lang="en-US"/>
            <a:t>De spijsvertering</a:t>
          </a:r>
        </a:p>
      </dgm:t>
    </dgm:pt>
    <dgm:pt modelId="{C740B0CD-708E-4BA7-9067-A785D792C76A}" type="parTrans" cxnId="{F1B0CA3F-0B7B-4708-A933-E891893CC998}">
      <dgm:prSet/>
      <dgm:spPr/>
      <dgm:t>
        <a:bodyPr/>
        <a:lstStyle/>
        <a:p>
          <a:endParaRPr lang="en-US"/>
        </a:p>
      </dgm:t>
    </dgm:pt>
    <dgm:pt modelId="{B9E0FAED-0C35-41F0-9769-1C5DA4470865}" type="sibTrans" cxnId="{F1B0CA3F-0B7B-4708-A933-E891893CC998}">
      <dgm:prSet/>
      <dgm:spPr/>
      <dgm:t>
        <a:bodyPr/>
        <a:lstStyle/>
        <a:p>
          <a:endParaRPr lang="en-US"/>
        </a:p>
      </dgm:t>
    </dgm:pt>
    <dgm:pt modelId="{6F6690F0-05D4-4D41-9B32-8707C5A5C24F}">
      <dgm:prSet/>
      <dgm:spPr/>
      <dgm:t>
        <a:bodyPr/>
        <a:lstStyle/>
        <a:p>
          <a:r>
            <a:rPr lang="en-US"/>
            <a:t>Overige orgaansystemen</a:t>
          </a:r>
        </a:p>
      </dgm:t>
    </dgm:pt>
    <dgm:pt modelId="{CA87F872-A688-481B-B60E-4E8B086BE158}" type="parTrans" cxnId="{5E5BB067-D658-4CB7-8E3A-1B543D55B139}">
      <dgm:prSet/>
      <dgm:spPr/>
      <dgm:t>
        <a:bodyPr/>
        <a:lstStyle/>
        <a:p>
          <a:endParaRPr lang="en-US"/>
        </a:p>
      </dgm:t>
    </dgm:pt>
    <dgm:pt modelId="{1A9F603B-213C-48FA-BDBD-494439CAC005}" type="sibTrans" cxnId="{5E5BB067-D658-4CB7-8E3A-1B543D55B139}">
      <dgm:prSet/>
      <dgm:spPr/>
      <dgm:t>
        <a:bodyPr/>
        <a:lstStyle/>
        <a:p>
          <a:endParaRPr lang="en-US"/>
        </a:p>
      </dgm:t>
    </dgm:pt>
    <dgm:pt modelId="{22EFC033-2A36-4D73-A9C7-6B206A895FBB}" type="pres">
      <dgm:prSet presAssocID="{04D0A549-CD9D-44EE-BBB5-8E2EFAFF2E25}" presName="linearFlow" presStyleCnt="0">
        <dgm:presLayoutVars>
          <dgm:resizeHandles val="exact"/>
        </dgm:presLayoutVars>
      </dgm:prSet>
      <dgm:spPr/>
    </dgm:pt>
    <dgm:pt modelId="{6DA46E39-93CF-43AE-A8AB-D4021A9BCC2C}" type="pres">
      <dgm:prSet presAssocID="{6F325E47-EAFE-42AA-BBCA-B0768130759C}" presName="node" presStyleLbl="node1" presStyleIdx="0" presStyleCnt="1">
        <dgm:presLayoutVars>
          <dgm:bulletEnabled val="1"/>
        </dgm:presLayoutVars>
      </dgm:prSet>
      <dgm:spPr/>
    </dgm:pt>
  </dgm:ptLst>
  <dgm:cxnLst>
    <dgm:cxn modelId="{062DB734-6E6F-400F-8448-25EDDD305EAB}" srcId="{6F325E47-EAFE-42AA-BBCA-B0768130759C}" destId="{CE36A9EA-0285-46D9-A485-1327208061C2}" srcOrd="0" destOrd="0" parTransId="{D5095C4B-6EAF-43D2-B1B4-64A1F906CD0E}" sibTransId="{B3D3B472-51CF-42C3-A184-457FDC67E290}"/>
    <dgm:cxn modelId="{F1B0CA3F-0B7B-4708-A933-E891893CC998}" srcId="{6F325E47-EAFE-42AA-BBCA-B0768130759C}" destId="{38984252-5260-4FA5-B930-C20179EEB9F9}" srcOrd="3" destOrd="0" parTransId="{C740B0CD-708E-4BA7-9067-A785D792C76A}" sibTransId="{B9E0FAED-0C35-41F0-9769-1C5DA4470865}"/>
    <dgm:cxn modelId="{5E5BB067-D658-4CB7-8E3A-1B543D55B139}" srcId="{6F325E47-EAFE-42AA-BBCA-B0768130759C}" destId="{6F6690F0-05D4-4D41-9B32-8707C5A5C24F}" srcOrd="4" destOrd="0" parTransId="{CA87F872-A688-481B-B60E-4E8B086BE158}" sibTransId="{1A9F603B-213C-48FA-BDBD-494439CAC005}"/>
    <dgm:cxn modelId="{131D3E4A-7A92-41E1-9B28-E9C65E5F180A}" srcId="{04D0A549-CD9D-44EE-BBB5-8E2EFAFF2E25}" destId="{6F325E47-EAFE-42AA-BBCA-B0768130759C}" srcOrd="0" destOrd="0" parTransId="{942CA59C-D63B-4B5C-BC24-52C0CA3944C0}" sibTransId="{5CFEA048-D312-4FC1-879C-7B5AFEAB25AA}"/>
    <dgm:cxn modelId="{C422776A-18E5-48EB-8CFE-D372B44BBD5A}" type="presOf" srcId="{04D0A549-CD9D-44EE-BBB5-8E2EFAFF2E25}" destId="{22EFC033-2A36-4D73-A9C7-6B206A895FBB}" srcOrd="0" destOrd="0" presId="urn:microsoft.com/office/officeart/2005/8/layout/process2"/>
    <dgm:cxn modelId="{6477BF74-F690-401D-B274-0E8C0302C08E}" srcId="{6F325E47-EAFE-42AA-BBCA-B0768130759C}" destId="{893E15CA-0829-4B98-A5A5-A2AF5F8E9887}" srcOrd="1" destOrd="0" parTransId="{467F0E58-7EB8-4334-9D00-652B061F862A}" sibTransId="{003B1B85-BB22-4A8E-99C1-B05435E349DA}"/>
    <dgm:cxn modelId="{5556E2B8-427C-4B8F-AEB7-646E72C72CCA}" srcId="{6F325E47-EAFE-42AA-BBCA-B0768130759C}" destId="{DDE64CA3-320E-4BCB-9F34-F0A22DF098E4}" srcOrd="2" destOrd="0" parTransId="{A15EFDA4-97AC-4056-95AE-7281B67FB22E}" sibTransId="{CAD61BA9-AA1F-4F09-9CE9-F1046F1ED8AC}"/>
    <dgm:cxn modelId="{CB7ADEBB-774E-479F-9EDE-2FD8E719F3E8}" type="presOf" srcId="{DDE64CA3-320E-4BCB-9F34-F0A22DF098E4}" destId="{6DA46E39-93CF-43AE-A8AB-D4021A9BCC2C}" srcOrd="0" destOrd="3" presId="urn:microsoft.com/office/officeart/2005/8/layout/process2"/>
    <dgm:cxn modelId="{CF3661D6-5D45-4369-83C5-52BD830FD2F4}" type="presOf" srcId="{38984252-5260-4FA5-B930-C20179EEB9F9}" destId="{6DA46E39-93CF-43AE-A8AB-D4021A9BCC2C}" srcOrd="0" destOrd="4" presId="urn:microsoft.com/office/officeart/2005/8/layout/process2"/>
    <dgm:cxn modelId="{EAF887D8-A786-4D94-B7BB-90609C81854A}" type="presOf" srcId="{6F325E47-EAFE-42AA-BBCA-B0768130759C}" destId="{6DA46E39-93CF-43AE-A8AB-D4021A9BCC2C}" srcOrd="0" destOrd="0" presId="urn:microsoft.com/office/officeart/2005/8/layout/process2"/>
    <dgm:cxn modelId="{FE802CE1-9D36-49C3-AFBC-6691E3B39E63}" type="presOf" srcId="{6F6690F0-05D4-4D41-9B32-8707C5A5C24F}" destId="{6DA46E39-93CF-43AE-A8AB-D4021A9BCC2C}" srcOrd="0" destOrd="5" presId="urn:microsoft.com/office/officeart/2005/8/layout/process2"/>
    <dgm:cxn modelId="{320AB8F4-D763-4C6F-83FF-E5FC4B9EBDBA}" type="presOf" srcId="{CE36A9EA-0285-46D9-A485-1327208061C2}" destId="{6DA46E39-93CF-43AE-A8AB-D4021A9BCC2C}" srcOrd="0" destOrd="1" presId="urn:microsoft.com/office/officeart/2005/8/layout/process2"/>
    <dgm:cxn modelId="{DC8B6DFC-7FC9-44ED-AA31-E7F5AA0F8C97}" type="presOf" srcId="{893E15CA-0829-4B98-A5A5-A2AF5F8E9887}" destId="{6DA46E39-93CF-43AE-A8AB-D4021A9BCC2C}" srcOrd="0" destOrd="2" presId="urn:microsoft.com/office/officeart/2005/8/layout/process2"/>
    <dgm:cxn modelId="{0222A01E-F61F-4001-9A62-9A347597AE1C}" type="presParOf" srcId="{22EFC033-2A36-4D73-A9C7-6B206A895FBB}" destId="{6DA46E39-93CF-43AE-A8AB-D4021A9BCC2C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46E39-93CF-43AE-A8AB-D4021A9BCC2C}">
      <dsp:nvSpPr>
        <dsp:cNvPr id="0" name=""/>
        <dsp:cNvSpPr/>
      </dsp:nvSpPr>
      <dsp:spPr>
        <a:xfrm>
          <a:off x="0" y="2190"/>
          <a:ext cx="4131387" cy="4481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Het hart heeft een directe relatie met andere orgaansystemen</a:t>
          </a:r>
          <a:r>
            <a:rPr lang="en-US" sz="3100" kern="1200"/>
            <a:t>: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 </a:t>
          </a:r>
          <a:r>
            <a:rPr lang="en-US" sz="2400" kern="1200" dirty="0" err="1"/>
            <a:t>ademhaling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 hersenen/ het neurologisch systeem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 nieren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De spijsvertering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Overige orgaansystemen</a:t>
          </a:r>
        </a:p>
      </dsp:txBody>
      <dsp:txXfrm>
        <a:off x="121004" y="123194"/>
        <a:ext cx="3889379" cy="4239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FB4E0-E740-4A74-A9BF-F7D1003C6A38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B35-4B6D-4B33-9240-4AB1CFC7F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84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74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913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242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16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211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E5B35-4B6D-4B33-9240-4AB1CFC7FF1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45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491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2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73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98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8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32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84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05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3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7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4F5AE-0CC1-45FD-B502-4587688FA3E5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0015E3-1118-4E97-969F-A838CE1FB8C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youtube.com/watch?v=fXQTeS8f9wY" TargetMode="External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7.xml"/><Relationship Id="rId7" Type="http://schemas.openxmlformats.org/officeDocument/2006/relationships/diagramData" Target="../diagrams/data1.xml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sv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3.xml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0.g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475" y="1474969"/>
            <a:ext cx="2117940" cy="1868760"/>
          </a:xfrm>
        </p:spPr>
        <p:txBody>
          <a:bodyPr>
            <a:normAutofit/>
          </a:bodyPr>
          <a:lstStyle/>
          <a:p>
            <a:r>
              <a:rPr lang="nl-NL" sz="2200" b="1"/>
              <a:t>Klinisch redeneren</a:t>
            </a:r>
            <a:br>
              <a:rPr lang="nl-NL" sz="2200" b="1"/>
            </a:br>
            <a:r>
              <a:rPr lang="nl-NL" sz="2200" b="1"/>
              <a:t>circulatie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6" b="-2"/>
          <a:stretch/>
        </p:blipFill>
        <p:spPr bwMode="auto">
          <a:xfrm>
            <a:off x="3463780" y="1116345"/>
            <a:ext cx="471218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D0C0EEFD-7EFC-4194-B7DB-41971424D0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12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416103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8684" y="804519"/>
            <a:ext cx="4162768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Anatomie Hart en bloedsomloop</a:t>
            </a:r>
          </a:p>
        </p:txBody>
      </p:sp>
      <p:sp>
        <p:nvSpPr>
          <p:cNvPr id="39" name="Rectangle 22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kstvak 2"/>
          <p:cNvSpPr txBox="1"/>
          <p:nvPr/>
        </p:nvSpPr>
        <p:spPr>
          <a:xfrm>
            <a:off x="251520" y="2015732"/>
            <a:ext cx="547365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https://www.youtube.com/watch?v=fXQTeS8f9wY</a:t>
            </a:r>
            <a:endParaRPr lang="en-US" dirty="0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02" y="481109"/>
            <a:ext cx="2815712" cy="24919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31" y="3138486"/>
            <a:ext cx="2931655" cy="2491907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" name="Straight Connector 26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D43E9FC-E236-48E5-8682-BC305D7D73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Vinkje">
            <a:extLst>
              <a:ext uri="{FF2B5EF4-FFF2-40B4-BE49-F238E27FC236}">
                <a16:creationId xmlns:a16="http://schemas.microsoft.com/office/drawing/2014/main" id="{C4EE8189-4969-4F70-9A5C-A492B09F0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2120" y="1275798"/>
            <a:ext cx="2639019" cy="3720331"/>
          </a:xfrm>
          <a:prstGeom prst="rect">
            <a:avLst/>
          </a:prstGeom>
        </p:spPr>
      </p:pic>
      <p:graphicFrame>
        <p:nvGraphicFramePr>
          <p:cNvPr id="31" name="Tekstvak 1">
            <a:extLst>
              <a:ext uri="{FF2B5EF4-FFF2-40B4-BE49-F238E27FC236}">
                <a16:creationId xmlns:a16="http://schemas.microsoft.com/office/drawing/2014/main" id="{48A56A83-9A76-450F-A4FE-5DCEEB0F6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032238"/>
              </p:ext>
            </p:extLst>
          </p:nvPr>
        </p:nvGraphicFramePr>
        <p:xfrm>
          <a:off x="1088685" y="980748"/>
          <a:ext cx="4131387" cy="4485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7FF1DC05-01A2-4F43-BD73-07FE0DCEB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6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67417"/>
            <a:ext cx="3816424" cy="31472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tx2"/>
                </a:solidFill>
              </a:rPr>
              <a:t>Observeren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circulatie</a:t>
            </a:r>
            <a:endParaRPr lang="nl-NL" sz="4000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59" y="2015733"/>
            <a:ext cx="7403275" cy="3450613"/>
          </a:xfrm>
        </p:spPr>
        <p:txBody>
          <a:bodyPr/>
          <a:lstStyle/>
          <a:p>
            <a:r>
              <a:rPr lang="en-US" dirty="0"/>
              <a:t>RR</a:t>
            </a:r>
          </a:p>
          <a:p>
            <a:r>
              <a:rPr lang="en-US" dirty="0" err="1"/>
              <a:t>Hartfrequentie</a:t>
            </a:r>
            <a:endParaRPr lang="en-US" dirty="0"/>
          </a:p>
          <a:p>
            <a:pPr lvl="2"/>
            <a:r>
              <a:rPr lang="en-US" dirty="0" err="1"/>
              <a:t>Tachy</a:t>
            </a:r>
            <a:r>
              <a:rPr lang="en-US" dirty="0"/>
              <a:t>/ </a:t>
            </a:r>
            <a:r>
              <a:rPr lang="en-US" dirty="0" err="1"/>
              <a:t>brady</a:t>
            </a:r>
            <a:endParaRPr lang="en-US" dirty="0"/>
          </a:p>
          <a:p>
            <a:pPr lvl="2"/>
            <a:r>
              <a:rPr lang="en-US" dirty="0" err="1"/>
              <a:t>Regulair</a:t>
            </a:r>
            <a:r>
              <a:rPr lang="en-US" dirty="0"/>
              <a:t>/ </a:t>
            </a:r>
            <a:r>
              <a:rPr lang="en-US" dirty="0" err="1"/>
              <a:t>irregulair</a:t>
            </a:r>
            <a:endParaRPr lang="en-US" dirty="0"/>
          </a:p>
          <a:p>
            <a:r>
              <a:rPr lang="en-US" dirty="0" err="1"/>
              <a:t>Pulsaties</a:t>
            </a:r>
            <a:endParaRPr lang="en-US" dirty="0"/>
          </a:p>
          <a:p>
            <a:r>
              <a:rPr lang="en-US" dirty="0" err="1"/>
              <a:t>Ritmebewaking</a:t>
            </a:r>
            <a:r>
              <a:rPr lang="en-US" dirty="0"/>
              <a:t> – </a:t>
            </a:r>
            <a:r>
              <a:rPr lang="en-US" dirty="0" err="1"/>
              <a:t>telemetrie</a:t>
            </a:r>
            <a:r>
              <a:rPr lang="en-US" dirty="0"/>
              <a:t> </a:t>
            </a:r>
          </a:p>
          <a:p>
            <a:pPr lvl="2"/>
            <a:endParaRPr lang="en-US" dirty="0"/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C69AEE1-EF49-4819-9548-2AF4C749DE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3437"/>
            <a:ext cx="5976664" cy="637112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1" y="804520"/>
            <a:ext cx="9073008" cy="104923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tx2"/>
                </a:solidFill>
              </a:rPr>
              <a:t>doorbloeding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hartspier</a:t>
            </a:r>
            <a:endParaRPr lang="nl-NL" sz="4000" b="1" dirty="0">
              <a:solidFill>
                <a:schemeClr val="tx2"/>
              </a:solidFill>
            </a:endParaRP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FB57D147-4756-49E3-BB45-3C91D56F9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384"/>
            <a:ext cx="4104456" cy="599323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5" y="804520"/>
            <a:ext cx="7907330" cy="1049235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tx2"/>
                </a:solidFill>
              </a:rPr>
              <a:t>Hartfrequentie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30BCA4-DA75-4E31-ABC8-09E989967A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7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ECG’s/ </a:t>
            </a:r>
            <a:r>
              <a:rPr lang="en-US" sz="4000" b="1" dirty="0" err="1">
                <a:solidFill>
                  <a:schemeClr val="tx2"/>
                </a:solidFill>
              </a:rPr>
              <a:t>ritmebewaking</a:t>
            </a:r>
            <a:endParaRPr lang="nl-NL" sz="4000" b="1" dirty="0">
              <a:solidFill>
                <a:schemeClr val="tx2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5" y="1421216"/>
            <a:ext cx="7962005" cy="5349472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013176"/>
            <a:ext cx="5334000" cy="141351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08F82513-5976-4EBE-868A-83DE4B2FE5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72</Words>
  <Application>Microsoft Office PowerPoint</Application>
  <PresentationFormat>Diavoorstelling (4:3)</PresentationFormat>
  <Paragraphs>27</Paragraphs>
  <Slides>7</Slides>
  <Notes>7</Notes>
  <HiddenSlides>0</HiddenSlides>
  <MMClips>7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Galerie</vt:lpstr>
      <vt:lpstr>Klinisch redeneren circulatie</vt:lpstr>
      <vt:lpstr>Anatomie Hart en bloedsomloop</vt:lpstr>
      <vt:lpstr>PowerPoint-presentatie</vt:lpstr>
      <vt:lpstr>Observeren circulatie</vt:lpstr>
      <vt:lpstr>doorbloeding hartspier</vt:lpstr>
      <vt:lpstr>Hartfrequentie</vt:lpstr>
      <vt:lpstr>ECG’s/ ritmebewaking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Klinisch redeneren circulatie</dc:title>
  <dc:creator>Ester Varwijk</dc:creator>
  <cp:lastModifiedBy>Ester Varwijk</cp:lastModifiedBy>
  <cp:revision>1</cp:revision>
  <dcterms:created xsi:type="dcterms:W3CDTF">2020-12-04T13:02:08Z</dcterms:created>
  <dcterms:modified xsi:type="dcterms:W3CDTF">2020-12-04T14:23:12Z</dcterms:modified>
</cp:coreProperties>
</file>